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90" r:id="rId3"/>
    <p:sldId id="291" r:id="rId4"/>
    <p:sldId id="286" r:id="rId5"/>
    <p:sldId id="271" r:id="rId6"/>
    <p:sldId id="283" r:id="rId7"/>
    <p:sldId id="257" r:id="rId8"/>
    <p:sldId id="284" r:id="rId9"/>
    <p:sldId id="280" r:id="rId10"/>
    <p:sldId id="285" r:id="rId11"/>
    <p:sldId id="282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36" d="100"/>
          <a:sy n="36" d="100"/>
        </p:scale>
        <p:origin x="747" y="14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F7908-3A36-4FBE-A99E-C76C2A998D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838309B-C2DD-4588-9833-43ABD277A9E1}">
      <dgm:prSet/>
      <dgm:spPr/>
      <dgm:t>
        <a:bodyPr/>
        <a:lstStyle/>
        <a:p>
          <a:r>
            <a:rPr lang="en-US" dirty="0"/>
            <a:t>Accomplished == The best models for diagnosis. Faster and accessible diagnostics</a:t>
          </a:r>
        </a:p>
      </dgm:t>
    </dgm:pt>
    <dgm:pt modelId="{878654FD-DCAA-4CEC-ABB0-3A55408900B1}" type="parTrans" cxnId="{0CA8DBA3-2F2C-4ACB-9BB2-C336023B270F}">
      <dgm:prSet/>
      <dgm:spPr/>
      <dgm:t>
        <a:bodyPr/>
        <a:lstStyle/>
        <a:p>
          <a:endParaRPr lang="en-US"/>
        </a:p>
      </dgm:t>
    </dgm:pt>
    <dgm:pt modelId="{3CADE7CE-83CA-4385-99D7-816E00885872}" type="sibTrans" cxnId="{0CA8DBA3-2F2C-4ACB-9BB2-C336023B270F}">
      <dgm:prSet/>
      <dgm:spPr/>
      <dgm:t>
        <a:bodyPr/>
        <a:lstStyle/>
        <a:p>
          <a:endParaRPr lang="en-US"/>
        </a:p>
      </dgm:t>
    </dgm:pt>
    <dgm:pt modelId="{A2ADF957-41C7-4878-9911-B9512C3FA93E}">
      <dgm:prSet/>
      <dgm:spPr/>
      <dgm:t>
        <a:bodyPr/>
        <a:lstStyle/>
        <a:p>
          <a:r>
            <a:rPr lang="en-US" dirty="0"/>
            <a:t>Accomplished = Way of visualizing what models are looking at</a:t>
          </a:r>
        </a:p>
      </dgm:t>
    </dgm:pt>
    <dgm:pt modelId="{88655425-A915-40AA-9AFB-5C778BF3B7D5}" type="parTrans" cxnId="{12C12DA5-DB15-44C6-98F2-01EC228A1A77}">
      <dgm:prSet/>
      <dgm:spPr/>
      <dgm:t>
        <a:bodyPr/>
        <a:lstStyle/>
        <a:p>
          <a:endParaRPr lang="en-US"/>
        </a:p>
      </dgm:t>
    </dgm:pt>
    <dgm:pt modelId="{815C79D3-68DA-4988-B0B9-76ACCFF590F9}" type="sibTrans" cxnId="{12C12DA5-DB15-44C6-98F2-01EC228A1A77}">
      <dgm:prSet/>
      <dgm:spPr/>
      <dgm:t>
        <a:bodyPr/>
        <a:lstStyle/>
        <a:p>
          <a:endParaRPr lang="en-US"/>
        </a:p>
      </dgm:t>
    </dgm:pt>
    <dgm:pt modelId="{19AD0922-A837-4179-B782-D4EA60C81E7B}">
      <dgm:prSet/>
      <dgm:spPr/>
      <dgm:t>
        <a:bodyPr/>
        <a:lstStyle/>
        <a:p>
          <a:r>
            <a:rPr lang="en-US" dirty="0"/>
            <a:t>To do == Generalize These Models</a:t>
          </a:r>
        </a:p>
      </dgm:t>
    </dgm:pt>
    <dgm:pt modelId="{E3D3AAE8-2D41-47A0-880E-F69013D9DAFE}" type="parTrans" cxnId="{06F55A70-8B8F-4395-9851-D45E9CAA287E}">
      <dgm:prSet/>
      <dgm:spPr/>
      <dgm:t>
        <a:bodyPr/>
        <a:lstStyle/>
        <a:p>
          <a:endParaRPr lang="en-US"/>
        </a:p>
      </dgm:t>
    </dgm:pt>
    <dgm:pt modelId="{422DAB8C-8ADF-4A6F-898C-6571CB5B99D1}" type="sibTrans" cxnId="{06F55A70-8B8F-4395-9851-D45E9CAA287E}">
      <dgm:prSet/>
      <dgm:spPr/>
      <dgm:t>
        <a:bodyPr/>
        <a:lstStyle/>
        <a:p>
          <a:endParaRPr lang="en-US"/>
        </a:p>
      </dgm:t>
    </dgm:pt>
    <dgm:pt modelId="{B029906E-4249-4DA6-93D9-C0F4B27856CA}">
      <dgm:prSet/>
      <dgm:spPr/>
      <dgm:t>
        <a:bodyPr/>
        <a:lstStyle/>
        <a:p>
          <a:r>
            <a:rPr lang="en-US" dirty="0"/>
            <a:t>Working on that by generating new images for COVID-19 computationally</a:t>
          </a:r>
        </a:p>
      </dgm:t>
    </dgm:pt>
    <dgm:pt modelId="{4FFFC39B-A1C2-4124-ACA3-8D5E57FBE55B}" type="parTrans" cxnId="{CEE8FFF8-F05F-49E7-9344-F64015DE08AB}">
      <dgm:prSet/>
      <dgm:spPr/>
      <dgm:t>
        <a:bodyPr/>
        <a:lstStyle/>
        <a:p>
          <a:endParaRPr lang="en-US"/>
        </a:p>
      </dgm:t>
    </dgm:pt>
    <dgm:pt modelId="{AB3398D4-04AB-4D3B-8BB7-8241FB754AE4}" type="sibTrans" cxnId="{CEE8FFF8-F05F-49E7-9344-F64015DE08AB}">
      <dgm:prSet/>
      <dgm:spPr/>
      <dgm:t>
        <a:bodyPr/>
        <a:lstStyle/>
        <a:p>
          <a:endParaRPr lang="en-US"/>
        </a:p>
      </dgm:t>
    </dgm:pt>
    <dgm:pt modelId="{6BEB35D0-7B01-4FEC-AF26-E63E228C484A}" type="pres">
      <dgm:prSet presAssocID="{F8BF7908-3A36-4FBE-A99E-C76C2A998D4C}" presName="root" presStyleCnt="0">
        <dgm:presLayoutVars>
          <dgm:dir/>
          <dgm:resizeHandles val="exact"/>
        </dgm:presLayoutVars>
      </dgm:prSet>
      <dgm:spPr/>
    </dgm:pt>
    <dgm:pt modelId="{8E4A69A5-68B2-4EF1-B874-59FA56E48141}" type="pres">
      <dgm:prSet presAssocID="{A838309B-C2DD-4588-9833-43ABD277A9E1}" presName="compNode" presStyleCnt="0"/>
      <dgm:spPr/>
    </dgm:pt>
    <dgm:pt modelId="{2FADE73D-841C-424F-AA27-FE046ED87AF1}" type="pres">
      <dgm:prSet presAssocID="{A838309B-C2DD-4588-9833-43ABD277A9E1}" presName="bgRect" presStyleLbl="bgShp" presStyleIdx="0" presStyleCnt="3"/>
      <dgm:spPr/>
    </dgm:pt>
    <dgm:pt modelId="{26AD24A4-681B-4ED0-981F-4199594BC051}" type="pres">
      <dgm:prSet presAssocID="{A838309B-C2DD-4588-9833-43ABD277A9E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31704CC-6F51-43D0-9D49-C83037640A46}" type="pres">
      <dgm:prSet presAssocID="{A838309B-C2DD-4588-9833-43ABD277A9E1}" presName="spaceRect" presStyleCnt="0"/>
      <dgm:spPr/>
    </dgm:pt>
    <dgm:pt modelId="{1EEE6121-E96D-449D-BFDE-AF4E7477CA84}" type="pres">
      <dgm:prSet presAssocID="{A838309B-C2DD-4588-9833-43ABD277A9E1}" presName="parTx" presStyleLbl="revTx" presStyleIdx="0" presStyleCnt="4">
        <dgm:presLayoutVars>
          <dgm:chMax val="0"/>
          <dgm:chPref val="0"/>
        </dgm:presLayoutVars>
      </dgm:prSet>
      <dgm:spPr/>
    </dgm:pt>
    <dgm:pt modelId="{8678DD2B-50BA-4608-BBC3-28686D496338}" type="pres">
      <dgm:prSet presAssocID="{3CADE7CE-83CA-4385-99D7-816E00885872}" presName="sibTrans" presStyleCnt="0"/>
      <dgm:spPr/>
    </dgm:pt>
    <dgm:pt modelId="{E0234FEA-7FBC-4708-BA18-6EA002D6631E}" type="pres">
      <dgm:prSet presAssocID="{A2ADF957-41C7-4878-9911-B9512C3FA93E}" presName="compNode" presStyleCnt="0"/>
      <dgm:spPr/>
    </dgm:pt>
    <dgm:pt modelId="{FFC4C5A1-1014-44FB-BF71-B22F74544314}" type="pres">
      <dgm:prSet presAssocID="{A2ADF957-41C7-4878-9911-B9512C3FA93E}" presName="bgRect" presStyleLbl="bgShp" presStyleIdx="1" presStyleCnt="3"/>
      <dgm:spPr/>
    </dgm:pt>
    <dgm:pt modelId="{24E26433-0148-407F-A5DC-1B1E4AAD3A16}" type="pres">
      <dgm:prSet presAssocID="{A2ADF957-41C7-4878-9911-B9512C3FA93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CB593BDA-605A-410F-8573-74FC2D76BB8C}" type="pres">
      <dgm:prSet presAssocID="{A2ADF957-41C7-4878-9911-B9512C3FA93E}" presName="spaceRect" presStyleCnt="0"/>
      <dgm:spPr/>
    </dgm:pt>
    <dgm:pt modelId="{E9A822FD-E8C4-44F4-BB85-8331B91B8B3A}" type="pres">
      <dgm:prSet presAssocID="{A2ADF957-41C7-4878-9911-B9512C3FA93E}" presName="parTx" presStyleLbl="revTx" presStyleIdx="1" presStyleCnt="4">
        <dgm:presLayoutVars>
          <dgm:chMax val="0"/>
          <dgm:chPref val="0"/>
        </dgm:presLayoutVars>
      </dgm:prSet>
      <dgm:spPr/>
    </dgm:pt>
    <dgm:pt modelId="{11CB7222-0C05-4CC8-987B-90C2BC02AF2A}" type="pres">
      <dgm:prSet presAssocID="{815C79D3-68DA-4988-B0B9-76ACCFF590F9}" presName="sibTrans" presStyleCnt="0"/>
      <dgm:spPr/>
    </dgm:pt>
    <dgm:pt modelId="{B3764931-CEEC-482F-A19D-1359B7BE38B9}" type="pres">
      <dgm:prSet presAssocID="{19AD0922-A837-4179-B782-D4EA60C81E7B}" presName="compNode" presStyleCnt="0"/>
      <dgm:spPr/>
    </dgm:pt>
    <dgm:pt modelId="{D5537D51-0567-40F0-94A8-0F35A9B975F0}" type="pres">
      <dgm:prSet presAssocID="{19AD0922-A837-4179-B782-D4EA60C81E7B}" presName="bgRect" presStyleLbl="bgShp" presStyleIdx="2" presStyleCnt="3"/>
      <dgm:spPr/>
    </dgm:pt>
    <dgm:pt modelId="{AD1F6C7D-4C8B-4170-BBF2-0299DEE6EB44}" type="pres">
      <dgm:prSet presAssocID="{19AD0922-A837-4179-B782-D4EA60C81E7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DDB3907B-FDA7-4A76-B5C1-3A3A7D91918A}" type="pres">
      <dgm:prSet presAssocID="{19AD0922-A837-4179-B782-D4EA60C81E7B}" presName="spaceRect" presStyleCnt="0"/>
      <dgm:spPr/>
    </dgm:pt>
    <dgm:pt modelId="{C29E848E-A76D-4CE4-8E4D-FF92F86B8AAE}" type="pres">
      <dgm:prSet presAssocID="{19AD0922-A837-4179-B782-D4EA60C81E7B}" presName="parTx" presStyleLbl="revTx" presStyleIdx="2" presStyleCnt="4">
        <dgm:presLayoutVars>
          <dgm:chMax val="0"/>
          <dgm:chPref val="0"/>
        </dgm:presLayoutVars>
      </dgm:prSet>
      <dgm:spPr/>
    </dgm:pt>
    <dgm:pt modelId="{C6428287-D0C4-45CC-94C9-AFAD5D820064}" type="pres">
      <dgm:prSet presAssocID="{19AD0922-A837-4179-B782-D4EA60C81E7B}" presName="desTx" presStyleLbl="revTx" presStyleIdx="3" presStyleCnt="4">
        <dgm:presLayoutVars/>
      </dgm:prSet>
      <dgm:spPr/>
    </dgm:pt>
  </dgm:ptLst>
  <dgm:cxnLst>
    <dgm:cxn modelId="{06F55A70-8B8F-4395-9851-D45E9CAA287E}" srcId="{F8BF7908-3A36-4FBE-A99E-C76C2A998D4C}" destId="{19AD0922-A837-4179-B782-D4EA60C81E7B}" srcOrd="2" destOrd="0" parTransId="{E3D3AAE8-2D41-47A0-880E-F69013D9DAFE}" sibTransId="{422DAB8C-8ADF-4A6F-898C-6571CB5B99D1}"/>
    <dgm:cxn modelId="{185C9053-15A6-4DCE-A9E3-73DA995F9217}" type="presOf" srcId="{B029906E-4249-4DA6-93D9-C0F4B27856CA}" destId="{C6428287-D0C4-45CC-94C9-AFAD5D820064}" srcOrd="0" destOrd="0" presId="urn:microsoft.com/office/officeart/2018/2/layout/IconVerticalSolidList"/>
    <dgm:cxn modelId="{BE593B75-0696-4D76-8407-1F05AE455A4B}" type="presOf" srcId="{19AD0922-A837-4179-B782-D4EA60C81E7B}" destId="{C29E848E-A76D-4CE4-8E4D-FF92F86B8AAE}" srcOrd="0" destOrd="0" presId="urn:microsoft.com/office/officeart/2018/2/layout/IconVerticalSolidList"/>
    <dgm:cxn modelId="{8E998977-122C-4CB3-9BFD-47DA610266B6}" type="presOf" srcId="{F8BF7908-3A36-4FBE-A99E-C76C2A998D4C}" destId="{6BEB35D0-7B01-4FEC-AF26-E63E228C484A}" srcOrd="0" destOrd="0" presId="urn:microsoft.com/office/officeart/2018/2/layout/IconVerticalSolidList"/>
    <dgm:cxn modelId="{CACC888B-220A-4DEE-B4B0-DC356FE8F4C8}" type="presOf" srcId="{A838309B-C2DD-4588-9833-43ABD277A9E1}" destId="{1EEE6121-E96D-449D-BFDE-AF4E7477CA84}" srcOrd="0" destOrd="0" presId="urn:microsoft.com/office/officeart/2018/2/layout/IconVerticalSolidList"/>
    <dgm:cxn modelId="{80506C8C-B175-4570-AC70-0340347BDE93}" type="presOf" srcId="{A2ADF957-41C7-4878-9911-B9512C3FA93E}" destId="{E9A822FD-E8C4-44F4-BB85-8331B91B8B3A}" srcOrd="0" destOrd="0" presId="urn:microsoft.com/office/officeart/2018/2/layout/IconVerticalSolidList"/>
    <dgm:cxn modelId="{0CA8DBA3-2F2C-4ACB-9BB2-C336023B270F}" srcId="{F8BF7908-3A36-4FBE-A99E-C76C2A998D4C}" destId="{A838309B-C2DD-4588-9833-43ABD277A9E1}" srcOrd="0" destOrd="0" parTransId="{878654FD-DCAA-4CEC-ABB0-3A55408900B1}" sibTransId="{3CADE7CE-83CA-4385-99D7-816E00885872}"/>
    <dgm:cxn modelId="{12C12DA5-DB15-44C6-98F2-01EC228A1A77}" srcId="{F8BF7908-3A36-4FBE-A99E-C76C2A998D4C}" destId="{A2ADF957-41C7-4878-9911-B9512C3FA93E}" srcOrd="1" destOrd="0" parTransId="{88655425-A915-40AA-9AFB-5C778BF3B7D5}" sibTransId="{815C79D3-68DA-4988-B0B9-76ACCFF590F9}"/>
    <dgm:cxn modelId="{CEE8FFF8-F05F-49E7-9344-F64015DE08AB}" srcId="{19AD0922-A837-4179-B782-D4EA60C81E7B}" destId="{B029906E-4249-4DA6-93D9-C0F4B27856CA}" srcOrd="0" destOrd="0" parTransId="{4FFFC39B-A1C2-4124-ACA3-8D5E57FBE55B}" sibTransId="{AB3398D4-04AB-4D3B-8BB7-8241FB754AE4}"/>
    <dgm:cxn modelId="{1DAA4D97-0EFA-41AB-9750-C231656AF179}" type="presParOf" srcId="{6BEB35D0-7B01-4FEC-AF26-E63E228C484A}" destId="{8E4A69A5-68B2-4EF1-B874-59FA56E48141}" srcOrd="0" destOrd="0" presId="urn:microsoft.com/office/officeart/2018/2/layout/IconVerticalSolidList"/>
    <dgm:cxn modelId="{FB7C5283-0B34-47B1-A20E-2E578916A3FB}" type="presParOf" srcId="{8E4A69A5-68B2-4EF1-B874-59FA56E48141}" destId="{2FADE73D-841C-424F-AA27-FE046ED87AF1}" srcOrd="0" destOrd="0" presId="urn:microsoft.com/office/officeart/2018/2/layout/IconVerticalSolidList"/>
    <dgm:cxn modelId="{371BFF87-CC28-4578-BC69-CEAF1F0F2621}" type="presParOf" srcId="{8E4A69A5-68B2-4EF1-B874-59FA56E48141}" destId="{26AD24A4-681B-4ED0-981F-4199594BC051}" srcOrd="1" destOrd="0" presId="urn:microsoft.com/office/officeart/2018/2/layout/IconVerticalSolidList"/>
    <dgm:cxn modelId="{4D028044-D570-4BC8-B986-EB30893114AB}" type="presParOf" srcId="{8E4A69A5-68B2-4EF1-B874-59FA56E48141}" destId="{331704CC-6F51-43D0-9D49-C83037640A46}" srcOrd="2" destOrd="0" presId="urn:microsoft.com/office/officeart/2018/2/layout/IconVerticalSolidList"/>
    <dgm:cxn modelId="{75E124BA-FBF2-403E-99C2-B4A617B4617A}" type="presParOf" srcId="{8E4A69A5-68B2-4EF1-B874-59FA56E48141}" destId="{1EEE6121-E96D-449D-BFDE-AF4E7477CA84}" srcOrd="3" destOrd="0" presId="urn:microsoft.com/office/officeart/2018/2/layout/IconVerticalSolidList"/>
    <dgm:cxn modelId="{5C64DC4C-D0BD-4C85-987C-50DAB21AA4DF}" type="presParOf" srcId="{6BEB35D0-7B01-4FEC-AF26-E63E228C484A}" destId="{8678DD2B-50BA-4608-BBC3-28686D496338}" srcOrd="1" destOrd="0" presId="urn:microsoft.com/office/officeart/2018/2/layout/IconVerticalSolidList"/>
    <dgm:cxn modelId="{D7D4D999-1B74-4687-9191-BD621AC103FE}" type="presParOf" srcId="{6BEB35D0-7B01-4FEC-AF26-E63E228C484A}" destId="{E0234FEA-7FBC-4708-BA18-6EA002D6631E}" srcOrd="2" destOrd="0" presId="urn:microsoft.com/office/officeart/2018/2/layout/IconVerticalSolidList"/>
    <dgm:cxn modelId="{044B4969-96D9-4DA6-8106-79F970D0D0BB}" type="presParOf" srcId="{E0234FEA-7FBC-4708-BA18-6EA002D6631E}" destId="{FFC4C5A1-1014-44FB-BF71-B22F74544314}" srcOrd="0" destOrd="0" presId="urn:microsoft.com/office/officeart/2018/2/layout/IconVerticalSolidList"/>
    <dgm:cxn modelId="{B8DEE97A-124D-44CA-9CDF-24D417D8B4E4}" type="presParOf" srcId="{E0234FEA-7FBC-4708-BA18-6EA002D6631E}" destId="{24E26433-0148-407F-A5DC-1B1E4AAD3A16}" srcOrd="1" destOrd="0" presId="urn:microsoft.com/office/officeart/2018/2/layout/IconVerticalSolidList"/>
    <dgm:cxn modelId="{E611227F-FC04-48F5-9B83-227F60CBC46B}" type="presParOf" srcId="{E0234FEA-7FBC-4708-BA18-6EA002D6631E}" destId="{CB593BDA-605A-410F-8573-74FC2D76BB8C}" srcOrd="2" destOrd="0" presId="urn:microsoft.com/office/officeart/2018/2/layout/IconVerticalSolidList"/>
    <dgm:cxn modelId="{9BCA2A7E-9217-4483-ADB6-27489283229C}" type="presParOf" srcId="{E0234FEA-7FBC-4708-BA18-6EA002D6631E}" destId="{E9A822FD-E8C4-44F4-BB85-8331B91B8B3A}" srcOrd="3" destOrd="0" presId="urn:microsoft.com/office/officeart/2018/2/layout/IconVerticalSolidList"/>
    <dgm:cxn modelId="{73758D2A-21D2-4118-8C29-AB4DD20347B9}" type="presParOf" srcId="{6BEB35D0-7B01-4FEC-AF26-E63E228C484A}" destId="{11CB7222-0C05-4CC8-987B-90C2BC02AF2A}" srcOrd="3" destOrd="0" presId="urn:microsoft.com/office/officeart/2018/2/layout/IconVerticalSolidList"/>
    <dgm:cxn modelId="{DBA3273C-B008-4884-B002-288C337C0382}" type="presParOf" srcId="{6BEB35D0-7B01-4FEC-AF26-E63E228C484A}" destId="{B3764931-CEEC-482F-A19D-1359B7BE38B9}" srcOrd="4" destOrd="0" presId="urn:microsoft.com/office/officeart/2018/2/layout/IconVerticalSolidList"/>
    <dgm:cxn modelId="{01822F1A-28DC-440D-9073-582824A589F9}" type="presParOf" srcId="{B3764931-CEEC-482F-A19D-1359B7BE38B9}" destId="{D5537D51-0567-40F0-94A8-0F35A9B975F0}" srcOrd="0" destOrd="0" presId="urn:microsoft.com/office/officeart/2018/2/layout/IconVerticalSolidList"/>
    <dgm:cxn modelId="{299774DF-1582-4B5E-BB18-8E21AD497742}" type="presParOf" srcId="{B3764931-CEEC-482F-A19D-1359B7BE38B9}" destId="{AD1F6C7D-4C8B-4170-BBF2-0299DEE6EB44}" srcOrd="1" destOrd="0" presId="urn:microsoft.com/office/officeart/2018/2/layout/IconVerticalSolidList"/>
    <dgm:cxn modelId="{8CDCB3DD-80C0-4F0D-A4FE-F6D8C682D572}" type="presParOf" srcId="{B3764931-CEEC-482F-A19D-1359B7BE38B9}" destId="{DDB3907B-FDA7-4A76-B5C1-3A3A7D91918A}" srcOrd="2" destOrd="0" presId="urn:microsoft.com/office/officeart/2018/2/layout/IconVerticalSolidList"/>
    <dgm:cxn modelId="{5739036C-36D2-4FB3-A01F-C1D531776DBB}" type="presParOf" srcId="{B3764931-CEEC-482F-A19D-1359B7BE38B9}" destId="{C29E848E-A76D-4CE4-8E4D-FF92F86B8AAE}" srcOrd="3" destOrd="0" presId="urn:microsoft.com/office/officeart/2018/2/layout/IconVerticalSolidList"/>
    <dgm:cxn modelId="{B2CA7134-AF88-4305-868E-479A0BF7F0F7}" type="presParOf" srcId="{B3764931-CEEC-482F-A19D-1359B7BE38B9}" destId="{C6428287-D0C4-45CC-94C9-AFAD5D82006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DE73D-841C-424F-AA27-FE046ED87AF1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D24A4-681B-4ED0-981F-4199594BC051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E6121-E96D-449D-BFDE-AF4E7477CA84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Accomplished == The best models for diagnosis. Faster and accessible diagnostics</a:t>
          </a:r>
        </a:p>
      </dsp:txBody>
      <dsp:txXfrm>
        <a:off x="1941716" y="718"/>
        <a:ext cx="4571887" cy="1681139"/>
      </dsp:txXfrm>
    </dsp:sp>
    <dsp:sp modelId="{FFC4C5A1-1014-44FB-BF71-B22F74544314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26433-0148-407F-A5DC-1B1E4AAD3A16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822FD-E8C4-44F4-BB85-8331B91B8B3A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Accomplished = Way of visualizing what models are looking at</a:t>
          </a:r>
        </a:p>
      </dsp:txBody>
      <dsp:txXfrm>
        <a:off x="1941716" y="2102143"/>
        <a:ext cx="4571887" cy="1681139"/>
      </dsp:txXfrm>
    </dsp:sp>
    <dsp:sp modelId="{D5537D51-0567-40F0-94A8-0F35A9B975F0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F6C7D-4C8B-4170-BBF2-0299DEE6EB44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E848E-A76D-4CE4-8E4D-FF92F86B8AAE}">
      <dsp:nvSpPr>
        <dsp:cNvPr id="0" name=""/>
        <dsp:cNvSpPr/>
      </dsp:nvSpPr>
      <dsp:spPr>
        <a:xfrm>
          <a:off x="1941716" y="4203567"/>
          <a:ext cx="2931121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To do == Generalize These Models</a:t>
          </a:r>
        </a:p>
      </dsp:txBody>
      <dsp:txXfrm>
        <a:off x="1941716" y="4203567"/>
        <a:ext cx="2931121" cy="1681139"/>
      </dsp:txXfrm>
    </dsp:sp>
    <dsp:sp modelId="{C6428287-D0C4-45CC-94C9-AFAD5D820064}">
      <dsp:nvSpPr>
        <dsp:cNvPr id="0" name=""/>
        <dsp:cNvSpPr/>
      </dsp:nvSpPr>
      <dsp:spPr>
        <a:xfrm>
          <a:off x="4872838" y="4203567"/>
          <a:ext cx="1640765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Working on that by generating new images for COVID-19 computationally</a:t>
          </a:r>
        </a:p>
      </dsp:txBody>
      <dsp:txXfrm>
        <a:off x="4872838" y="4203567"/>
        <a:ext cx="1640765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295F-9EA6-4C9E-B886-C7EB470FE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37C83-4C4F-4D4F-954E-2B97A4CC6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D8E71-07F9-49DF-925A-ADA6DEA30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249-B40F-4415-A528-B2041DB11A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EB40B-576B-49CC-9E4D-182D1436E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97CBA-3F37-4FE3-B13E-3B39D9462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B32-DE37-4849-824D-6838A867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0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9F1B-E614-40F3-8BE7-42C2CB71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AF4C4-2DA2-4727-9664-F0269E9F3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CC64F-786A-4DE9-9EC0-732DD33F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249-B40F-4415-A528-B2041DB11A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E4D50-7C72-4DDA-99AD-3098CCAC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BD318-8EF8-4F30-A8AA-D90EC3EA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B32-DE37-4849-824D-6838A867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1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F58ABA-EC57-4633-8647-43354919C9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FFDAF-111D-4AFB-9924-FC53D27D4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5416D-D136-4616-91F5-8E9DBCF3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249-B40F-4415-A528-B2041DB11A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DE4D0-090A-44B5-AF97-7715848CA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D958A-A708-4145-B3C7-9633B587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B32-DE37-4849-824D-6838A867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7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E3C03-9F46-43B4-A6A7-3FF547FE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737DE-24A0-4609-B0C4-942C52EB0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60A36-6A19-47C5-B9B5-F3962C5B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249-B40F-4415-A528-B2041DB11A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FA2E4-18FB-4E97-BB4F-8223E9586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E418E-DEF9-4EF1-8342-766613DD9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B32-DE37-4849-824D-6838A867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9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F82FD-C8FE-4264-9DE4-BE10756C5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CA7E8-280B-4533-B5DB-779028D55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06E09-F970-4FFB-8ACD-5756C419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249-B40F-4415-A528-B2041DB11A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F4235-3990-41D4-B90C-9FBA58D4A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39066-5F21-420C-A213-8451368B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B32-DE37-4849-824D-6838A867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B28A-D1F9-4D52-BD05-7E0B054C1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F9D44-DB59-4279-83B5-0D39351D1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2CA22-8B38-47E0-9585-15F5F4747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D0293-06CB-4B40-998D-3730CD6E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249-B40F-4415-A528-B2041DB11A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62A19-ECC7-46CF-B62D-2EC1D2C33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8ED61-A4A2-4E6B-AE51-194EDCEC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B32-DE37-4849-824D-6838A867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4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1101-07E3-4D66-9074-21EB1778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A560B-7805-471D-BACE-740AB4F7A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08DEF-5B2E-4441-B8E3-4584A7295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934DB-7E47-420D-851A-AC09AD0FC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3664DE-CEA7-4A84-80C5-A4101E5C3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F614F-F25C-4AB9-9CB2-6091A52BC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249-B40F-4415-A528-B2041DB11A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4ED276-FB41-495A-854B-4841CB53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DB522A-B333-4D01-9937-7C087D41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B32-DE37-4849-824D-6838A867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FE8F0-4D4A-48E1-A986-7E0CB9B25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D79C19-5A4E-4E41-A96A-76F8E0FB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249-B40F-4415-A528-B2041DB11A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E3384-FDD3-4C1B-A782-D18E420B4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BEDA9-8FD6-4F82-9744-5BCADD01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B32-DE37-4849-824D-6838A867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10A88-4D54-4C64-9822-54084BD9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249-B40F-4415-A528-B2041DB11A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A76C7-5F55-42F6-A60B-B3065FE7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8EE79-EB1B-4EB5-805E-1C472F1B9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B32-DE37-4849-824D-6838A867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3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6F954-A71D-427B-B6B3-5808E6CE6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747D4-D478-4719-B241-A26311140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F2C85-A8B8-41C7-8FA3-B628CD43F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F33DA-0ED3-47F1-8C1B-2F507BE0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249-B40F-4415-A528-B2041DB11A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A75E2-9525-4C8C-A376-34A9DD3D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1F288-B180-478B-8D9E-BFB4F01F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B32-DE37-4849-824D-6838A867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D6AD-565A-4FB8-935E-0551D5A83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77960E-4443-4BAC-98C3-1CEC5AD59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DDE1A-F03F-4464-B6C4-8AFA13EE1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3B7B9-CB8A-4914-83D3-783E1B45F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249-B40F-4415-A528-B2041DB11A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45647-91A1-4E12-9AED-742C61712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0B2A0-91BB-4446-8142-43634971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B32-DE37-4849-824D-6838A867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5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D995A7-9CD9-44F1-B7EC-92A259105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8BA0E-1CC8-4B85-BBDF-C5467EA69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426D7-D268-4174-87C5-602AF184C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08249-B40F-4415-A528-B2041DB11A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13860-06C9-4B42-B8B1-0028F73F0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2E1E4-DFF2-4462-882B-3CD517B4D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95B32-DE37-4849-824D-6838A867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0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FBC4C1-ECD8-491B-B905-2EA46B6AC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" r="23111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12ADF-52BE-4283-B5F8-1149027EA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ML for covid-19 diagnosis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27EF74-C58F-4089-AC4A-5E5765BDA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Aksh Garg</a:t>
            </a:r>
          </a:p>
          <a:p>
            <a:pPr algn="l"/>
            <a:r>
              <a:rPr lang="en-US" sz="2000" dirty="0"/>
              <a:t>Senior at Palos Verdes Peninsula HS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375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DE5E01-46AB-44E2-86E0-056FFE1F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Visualization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94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799A67-BC74-49FA-B74A-F402BF041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3" t="35823" b="34848"/>
          <a:stretch/>
        </p:blipFill>
        <p:spPr bwMode="auto">
          <a:xfrm>
            <a:off x="585925" y="3429000"/>
            <a:ext cx="8276448" cy="329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700087-ACCB-470E-BD2E-7D01734DA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3" r="49438" b="34848"/>
          <a:stretch/>
        </p:blipFill>
        <p:spPr bwMode="auto">
          <a:xfrm>
            <a:off x="-97421" y="229818"/>
            <a:ext cx="8469948" cy="329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photo, clock, food, table&#10;&#10;Description automatically generated">
            <a:extLst>
              <a:ext uri="{FF2B5EF4-FFF2-40B4-BE49-F238E27FC236}">
                <a16:creationId xmlns:a16="http://schemas.microsoft.com/office/drawing/2014/main" id="{C3CDAB16-4F76-4783-8DA1-76F4AD515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38" y="299545"/>
            <a:ext cx="2795855" cy="623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64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32134D-B1C0-42F7-96CA-0794439AD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Overall Picture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B4811DE-B779-4B61-843C-48A6F39BD2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02310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773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97E29-2685-4B11-9209-A55CDD5F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Why CT-Scan Diagnostics?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3B950-8634-45D9-BFA5-A3DC53E3B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PCR testing is limited to certain regions of the world. </a:t>
            </a:r>
          </a:p>
          <a:p>
            <a:pPr lvl="1"/>
            <a:r>
              <a:rPr lang="en-US" dirty="0"/>
              <a:t>With the rapid increase in demand, it’s not always sufficient</a:t>
            </a:r>
          </a:p>
          <a:p>
            <a:pPr lvl="1"/>
            <a:endParaRPr lang="en-US" dirty="0"/>
          </a:p>
          <a:p>
            <a:r>
              <a:rPr lang="en-US" dirty="0"/>
              <a:t>On the other hand, an X-ray/CT-Scan machine is nearly universally accessible. </a:t>
            </a:r>
          </a:p>
          <a:p>
            <a:pPr lvl="1"/>
            <a:r>
              <a:rPr lang="en-US" dirty="0"/>
              <a:t>The bottleneck occurs in the radiologists available for diagnosis</a:t>
            </a:r>
          </a:p>
          <a:p>
            <a:pPr lvl="1"/>
            <a:r>
              <a:rPr lang="en-US" dirty="0"/>
              <a:t>Eliminate the dependence on radiologists </a:t>
            </a:r>
            <a:r>
              <a:rPr lang="en-US" dirty="0">
                <a:sym typeface="Wingdings" panose="05000000000000000000" pitchFamily="2" charset="2"/>
              </a:rPr>
              <a:t> Cheaper, faster diagnostics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3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7DD74-FED7-4AB7-A2E9-91AA15DE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Which patient do you think has COVID?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7B7F6-3CD3-45FC-AF1C-8B94CA630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8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B7088F-BC68-4C18-AFAE-6FAEBA200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707" b="3882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620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656DD-BDF8-41DE-9E0C-BF286ABAF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ML PIPLEINE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64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2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0EF709-6865-4F1D-8388-6C7D9E1F2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29554"/>
            <a:ext cx="10905066" cy="29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2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91A23-24C0-49A5-853D-D213CC30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Training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76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084170B-C258-4431-B643-00F33496D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49" y="1078893"/>
            <a:ext cx="10076300" cy="4233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BCE6C9-9ECE-40A1-802C-09CDA3CAA874}"/>
              </a:ext>
            </a:extLst>
          </p:cNvPr>
          <p:cNvSpPr txBox="1"/>
          <p:nvPr/>
        </p:nvSpPr>
        <p:spPr>
          <a:xfrm>
            <a:off x="5373589" y="5445287"/>
            <a:ext cx="144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D7B17-648F-4A4D-BA91-EABC087B3BBD}"/>
              </a:ext>
            </a:extLst>
          </p:cNvPr>
          <p:cNvSpPr txBox="1"/>
          <p:nvPr/>
        </p:nvSpPr>
        <p:spPr>
          <a:xfrm rot="16200000">
            <a:off x="-146262" y="3067270"/>
            <a:ext cx="2194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Accuracy in Diagnosis</a:t>
            </a:r>
          </a:p>
        </p:txBody>
      </p:sp>
    </p:spTree>
    <p:extLst>
      <p:ext uri="{BB962C8B-B14F-4D97-AF65-F5344CB8AC3E}">
        <p14:creationId xmlns:p14="http://schemas.microsoft.com/office/powerpoint/2010/main" val="386904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91A23-24C0-49A5-853D-D213CC30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Testing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47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92C4442-8687-430D-85E0-57BE45498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04" y="894465"/>
            <a:ext cx="9861988" cy="4292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CD6ACB-98E8-4615-A411-27F05CE65F7F}"/>
              </a:ext>
            </a:extLst>
          </p:cNvPr>
          <p:cNvSpPr txBox="1"/>
          <p:nvPr/>
        </p:nvSpPr>
        <p:spPr>
          <a:xfrm>
            <a:off x="5373589" y="5397914"/>
            <a:ext cx="144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E4E802-1CF6-4B99-AD07-D37AECD2934A}"/>
              </a:ext>
            </a:extLst>
          </p:cNvPr>
          <p:cNvSpPr txBox="1"/>
          <p:nvPr/>
        </p:nvSpPr>
        <p:spPr>
          <a:xfrm rot="16200000">
            <a:off x="-146262" y="3067270"/>
            <a:ext cx="2194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Accuracy in Diagnosis</a:t>
            </a:r>
          </a:p>
        </p:txBody>
      </p:sp>
    </p:spTree>
    <p:extLst>
      <p:ext uri="{BB962C8B-B14F-4D97-AF65-F5344CB8AC3E}">
        <p14:creationId xmlns:p14="http://schemas.microsoft.com/office/powerpoint/2010/main" val="1321534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7794</TotalTime>
  <Words>135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ML for covid-19 diagnosis</vt:lpstr>
      <vt:lpstr>Why CT-Scan Diagnostics?</vt:lpstr>
      <vt:lpstr>Which patient do you think has COVID?</vt:lpstr>
      <vt:lpstr>ML PIPLEINE</vt:lpstr>
      <vt:lpstr>PowerPoint Presentation</vt:lpstr>
      <vt:lpstr>Training</vt:lpstr>
      <vt:lpstr>PowerPoint Presentation</vt:lpstr>
      <vt:lpstr>Testing</vt:lpstr>
      <vt:lpstr>PowerPoint Presentation</vt:lpstr>
      <vt:lpstr>Visualization</vt:lpstr>
      <vt:lpstr>PowerPoint Presentation</vt:lpstr>
      <vt:lpstr>Overall Picture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 for covid-19 diagnosis</dc:title>
  <dc:creator>Aksh Garg</dc:creator>
  <cp:lastModifiedBy>Aksh Garg</cp:lastModifiedBy>
  <cp:revision>2</cp:revision>
  <dcterms:created xsi:type="dcterms:W3CDTF">2020-11-13T21:25:09Z</dcterms:created>
  <dcterms:modified xsi:type="dcterms:W3CDTF">2020-11-19T07:19:36Z</dcterms:modified>
</cp:coreProperties>
</file>